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7" r:id="rId3"/>
    <p:sldId id="260" r:id="rId4"/>
    <p:sldId id="261" r:id="rId5"/>
    <p:sldId id="262" r:id="rId6"/>
    <p:sldId id="263" r:id="rId7"/>
    <p:sldId id="264" r:id="rId8"/>
    <p:sldId id="268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69" r:id="rId18"/>
  </p:sldIdLst>
  <p:sldSz cx="9144000" cy="5143500" type="screen16x9"/>
  <p:notesSz cx="6858000" cy="9144000"/>
  <p:embeddedFontLst>
    <p:embeddedFont>
      <p:font typeface="Rubik Medium" panose="020B0604020202020204" charset="-79"/>
      <p:regular r:id="rId20"/>
      <p:bold r:id="rId21"/>
      <p:italic r:id="rId22"/>
      <p:boldItalic r:id="rId23"/>
    </p:embeddedFont>
    <p:embeddedFont>
      <p:font typeface="Rubik" panose="020B0604020202020204" charset="-79"/>
      <p:regular r:id="rId24"/>
      <p:bold r:id="rId25"/>
      <p:italic r:id="rId26"/>
      <p:boldItalic r:id="rId27"/>
    </p:embeddedFont>
    <p:embeddedFont>
      <p:font typeface="Rubik SemiBold" panose="020B0604020202020204" charset="-79"/>
      <p:regular r:id="rId28"/>
      <p:bold r:id="rId29"/>
      <p:italic r:id="rId30"/>
      <p:boldItalic r:id="rId31"/>
    </p:embeddedFont>
    <p:embeddedFont>
      <p:font typeface="Rubik Light" panose="020B0604020202020204" charset="-79"/>
      <p:regular r:id="rId32"/>
      <p:bold r:id="rId33"/>
      <p:italic r:id="rId34"/>
      <p:boldItalic r:id="rId35"/>
    </p:embeddedFont>
    <p:embeddedFont>
      <p:font typeface="Roboto Mon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6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431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5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14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8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4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0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LÓGICA </a:t>
            </a:r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PROGRAMACIÓN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796092"/>
            <a:ext cx="8254999" cy="388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Este contenido son TIPOS DE DATOS más comunes que Podemos guardar son</a:t>
            </a:r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(STRINGS = TEXTO)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este caso guardamos el nombre un libro.</a:t>
            </a:r>
          </a:p>
          <a:p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libro = "La Potencia del Talento No Mirado";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(texto) y concatenación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Yo soy una cadena de texto”.</a:t>
            </a: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Una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cadena de texto es la unión de diferentes caracteres que funcionan como eslabones y al unirse forman una cadena o frase.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el caso del ejemplo cada uno de los elementos de esta frase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caracter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cada letra y cada espacio al ser concatenado nos da un sentido lógico de valor que al traducirlo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</a:t>
            </a:r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Char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es un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caracter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es un conjunto de caracteres.</a:t>
            </a:r>
            <a:endParaRPr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110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796092"/>
            <a:ext cx="8254999" cy="428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 = NUMERO)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número (Pueden ser entero o decimal)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enteros = 2020;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decimales = 1.9872;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Números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 operaciones matemáticas básicas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Tipos de datos: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los enteros son los que no tienen decimales como por ejemplo el 3, 5, 10, 12</a:t>
            </a: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Float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son lo contrario a los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más bien, tienen un número decimal como por ejemplo 2.4, 5.3…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Short: manejan 2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byes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Long: manejan 8 bytes.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Operadores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operaciones matemáticas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(+) Para realizar sumas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(-) Para realizar restas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(*) Para realizar multiplicaciones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(/) Para realizar divisiones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💡💡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Debemos tener cuidado con el tipo de dato y las operaciones porque podemos obtener resultados distintos. Debemos hacer una correcta conversión.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8417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1398765"/>
            <a:ext cx="8254999" cy="280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 = NUMERO)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Operaciones matemáticas compuestas: paréntesis y orden de 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evaluación</a:t>
            </a:r>
          </a:p>
          <a:p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Las operaciones matemáticas compuestas son aquellas que contienen varias operaciones en una sola.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resolver este tipo de operaciones tenemos que tener en cuenta la jerarquía de las operaciones la cual sigue el siguiente orden de solución.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Paréntesis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Potencias y raíces.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Multiplicación y división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Sumas y restas.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0038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72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BOOLEANS 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= 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BOOLEANOS</a:t>
            </a:r>
          </a:p>
          <a:p>
            <a:endParaRPr lang="es-ES"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2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libroDisponible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= true</a:t>
            </a:r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;</a:t>
            </a:r>
          </a:p>
          <a:p>
            <a:endParaRPr lang="es-ES"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True y false: booleanos y tablas de la verdad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Estos datos hacen referencia a lógica. Nos darán un resultado de verdadero o falso de acuerdo a su valor.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⠀</a:t>
            </a:r>
          </a:p>
          <a:p>
            <a:r>
              <a:rPr lang="es-ES" sz="12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Los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usaremos cuando vayamos a crear funciones, condiciones y estemos llevando nuestra lógica un escalón más arriba, pues son quienes definirán si algo está sucediendo o definitivamente no está pasando.</a:t>
            </a: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⠀</a:t>
            </a:r>
          </a:p>
          <a:p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Tablas de verdad: </a:t>
            </a:r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las tablas que nos indican el resultado de acuerdo a la conexión que hagamos entre ellas.</a:t>
            </a:r>
          </a:p>
          <a:p>
            <a:endParaRPr lang="es-ES" sz="12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Composición</a:t>
            </a:r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2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Dado por dos proposiciones en este orden. Son cada uno de los valores que vamos a combinar para que nos den un resultado. El resultado será lo que la conectiva lógica defina entre cada uno de ellos.</a:t>
            </a:r>
            <a:endParaRPr sz="12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1436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TIPOS DE DATOS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9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(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 = ARREGLO / MATRIZ</a:t>
            </a:r>
            <a:r>
              <a:rPr lang="es-ES" sz="12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)</a:t>
            </a:r>
          </a:p>
          <a:p>
            <a:endParaRPr lang="es-ES" sz="12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Una lista puede contener varios datos de diferente tipo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Pueden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contener: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numbers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booleans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u otro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fundadores = ["Paula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Cardenau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 "Emiliano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Fazio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”, Federico Seineldin",3, true, ["Otro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"]]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err="1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 funciones sobre </a:t>
            </a:r>
            <a:r>
              <a:rPr lang="es-ES" sz="11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endParaRPr lang="es-ES" sz="11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Qué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los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Son un conjunto de elementos del mismo tipo ordenados en fila.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 primera posición (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index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) será siempre 0.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También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almacenar números, caracteres y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strings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 tamaño puede variar.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ordenarlo de la forma que tú lo requieras.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recorrerlo. Es decir, podemos pasar uno a uno sobre cada una de sus posiciones y operarlas.</a:t>
            </a:r>
          </a:p>
          <a:p>
            <a:endParaRPr lang="es-ES" sz="11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Puedes 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acceder a una posición específica.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También podemos guardar este tipo de dato que puede ser Verdadero (true) o Falso (false):</a:t>
            </a:r>
          </a:p>
        </p:txBody>
      </p:sp>
    </p:spTree>
    <p:extLst>
      <p:ext uri="{BB962C8B-B14F-4D97-AF65-F5344CB8AC3E}">
        <p14:creationId xmlns:p14="http://schemas.microsoft.com/office/powerpoint/2010/main" val="204766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FUNCIONES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954134"/>
            <a:ext cx="8253045" cy="33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funciones son muy importantes ya que aquí pondremos toda nuestra lógica de programación.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Son utilizadas para ingresemos datos, los procesemos y los saquemos, todo lo que entra va a salir, pero de una forma diferente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Realizamos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conjunto de instrucciones que realizan tareas o calculan un valor, pero para que un procedimiento califique como función, debe tomar alguna entrada y devolver una salida donde hay alguna relación obvia entre la entrada y la salida. Para usar una función, debes definirla en algún lugar del ámbito desde el que deseas llamar</a:t>
            </a:r>
          </a:p>
          <a:p>
            <a:endParaRPr lang="es-ES" sz="1200" b="1" dirty="0" smtClean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Por </a:t>
            </a:r>
            <a:r>
              <a:rPr lang="es-ES" sz="12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Podemos crear una función que se llame sumar en la que vamos a ingresar dos números (dos datos) y de resultado vamos a dar la suma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function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(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a,b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){</a:t>
            </a:r>
          </a:p>
          <a:p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return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a + b;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(6+6); // 12</a:t>
            </a:r>
          </a:p>
        </p:txBody>
      </p:sp>
    </p:spTree>
    <p:extLst>
      <p:ext uri="{BB962C8B-B14F-4D97-AF65-F5344CB8AC3E}">
        <p14:creationId xmlns:p14="http://schemas.microsoft.com/office/powerpoint/2010/main" val="80305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 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GENERAL 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814401" y="1806321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queremos aprender a programar en cualquier lenguaje de programación, el primer paso es aprender la lógica de programación.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programamos dictamos acciones al computador para que este las realice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6285"/>
            <a:ext cx="8810510" cy="2232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CONSEJOS</a:t>
            </a:r>
            <a:r>
              <a:rPr lang="es" sz="27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72625" y="1011173"/>
            <a:ext cx="8268375" cy="35086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FOCO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Internet tiene muchísima información, buscar sitios confiables y documentación oficial elegir un lenguaje (no elegir muchos al mismo tiempo) ir paso por paso. Podemos elegir un proyecto y aprender desarrollándolo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ACTITUD: Tenemos que tener la idea ¡PODEMOS! dejar de verlo Imposible, cuando aprendamos las reglas y practiquemos nos daremos cuenta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" y="265175"/>
            <a:ext cx="662247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¿para qué sirve la programación?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66256" y="1058174"/>
            <a:ext cx="8492835" cy="366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programación es utilizada con 2 usos principales, el 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primero es poder manipular </a:t>
            </a:r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datos</a:t>
            </a:r>
          </a:p>
          <a:p>
            <a:endParaRPr lang="es-ES" sz="16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tengo una lista de usuarios de una aplicación, con un lenguaje de programación puedo tomar cada elemento de esa lista, es de decir cada Usuario y mostrarlo en una página, esta es una manera de procesar datos.</a:t>
            </a:r>
          </a:p>
          <a:p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Otra cosa que podemos hacer es tomar datos de números y sumarlos, o hacer operaciones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 segundo uso, es poder darle instrucciones al hardware</a:t>
            </a:r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Ejemplo: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podemos programar el hardware de nuestro pc para que se prenda la cámara de la computadora, controlar el teclado. Etc.</a:t>
            </a:r>
            <a:endParaRPr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¿Qué es un algoritmo?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907763"/>
            <a:ext cx="8253045" cy="341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Pasos para encontrar una solución a problemas simples o complejos</a:t>
            </a:r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200" b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Características de un algoritmo</a:t>
            </a:r>
            <a:r>
              <a:rPr lang="es-ES" sz="1200" b="1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Preciso: paso a paso en un orden lógico.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Definido: todas las veces que pasemos por él da el mismo resultado.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Finito: tenemos un proceso de inicio y de cierre.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algoritmos los podemos representar de manera: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Gráfica: a través de diagramas de flujo.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gráfica: se usa un lenguaje de programación, o de manera textual.</a:t>
            </a:r>
          </a:p>
          <a:p>
            <a:endParaRPr lang="es-ES" sz="1200" b="1" dirty="0" smtClean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b="1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Metodología </a:t>
            </a:r>
            <a:r>
              <a:rPr lang="es-ES" sz="12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para crear un algoritmo:</a:t>
            </a:r>
          </a:p>
          <a:p>
            <a:endParaRPr lang="es-ES" sz="12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Definir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problema: El para qué.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Analizar el problema: Analizar cada uno de los detalles que lo componen, que metodología se aplicara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Diseñar el algoritmo: Iniciamos a escribirlo, a marcar todos aquellos pasos necesarios.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Prueba de escritorio: Tenemos entradas de prueba, para las cuales tenemos salidas esperadas</a:t>
            </a:r>
            <a:endParaRPr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ESQUEMA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100193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desarrollar tu lógica primero tenemos que conocer el esquema de la programación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OPERACIONES: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Son sencillamente operaciones matemáticas, (no te asustes) mayormente utilizaremos las operaciones básicas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Ejemplo: En la programación si escribimos 2+2 el computador realizará el cálculo y nos dará la respuesta que será 4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2+2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pero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queremos manipular este resultado o la operación misma para poder reutilizarla posteriormente ¿Qué debemos hacer?</a:t>
            </a:r>
          </a:p>
          <a:p>
            <a:pPr algn="ctr"/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Asignarle un nombre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una variable para que pueda ser identificada y utilizada constantemente</a:t>
            </a:r>
          </a:p>
          <a:p>
            <a:pPr algn="ctr"/>
            <a:endParaRPr lang="es-ES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dirty="0" err="1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= 2+2;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29025" y="163437"/>
            <a:ext cx="6922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VARIABLES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865794"/>
            <a:ext cx="8253045" cy="402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 nombre lo explica, son un objeto cuyo contenido Varia.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Ejemplo</a:t>
            </a:r>
            <a:r>
              <a:rPr lang="es-ES" sz="16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Jarra = Variable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Jugo = Contenido</a:t>
            </a:r>
          </a:p>
          <a:p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jarra = "Jugo de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Naranja“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ejemplo, si pido el contenido de la variable jarra, el resultado será “Jugo de Naranja”</a:t>
            </a:r>
          </a:p>
          <a:p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valor nos devuelve si declaramos esto?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Sumar = Variable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2+2= Contenido</a:t>
            </a:r>
          </a:p>
          <a:p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let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sumar = 2+2;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535" y="1320527"/>
            <a:ext cx="1217357" cy="12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1948101" y="110397"/>
            <a:ext cx="67211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Identifica las variables según los requerimientos de negocio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954134"/>
            <a:ext cx="8253045" cy="33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momento de identificar qué variables necesitarás para resolver las siguientes situaciones.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Cajero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electrónico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variables necesito para llevar a cabo el funcionamiento de un cajero automático en el cual solo realizaré la acción de sacar dinero en efectivo.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Usar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un chat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variables debo tener en cuenta para hablar con un amigo a través de una aplicación de mensajería instantánea, teniendo en cuenta que solo le puedo enviar mensajes si está conectado a la aplicación.</a:t>
            </a:r>
          </a:p>
          <a:p>
            <a:endParaRPr lang="es-ES" sz="11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 smtClean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Pagar </a:t>
            </a:r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con tarjeta de crédito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Estás en la caja de un supermercado y necesitas realizar el pago de tus productos usando una tarjeta de crédito porque es el único medio de pago que reciben. ¿Qué variables necesitas</a:t>
            </a:r>
            <a:r>
              <a:rPr lang="es-ES" sz="11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?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Hablar por teléfono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momento de llamar a un amigo por teléfono, debes tener en cuenta varios puntos importantes: ¿Tienes teléfono? ¿Está tu amigo disponible? ¿Qué necesitas para realizar esta llamada?</a:t>
            </a:r>
          </a:p>
        </p:txBody>
      </p:sp>
    </p:spTree>
    <p:extLst>
      <p:ext uri="{BB962C8B-B14F-4D97-AF65-F5344CB8AC3E}">
        <p14:creationId xmlns:p14="http://schemas.microsoft.com/office/powerpoint/2010/main" val="3514831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1523</Words>
  <Application>Microsoft Office PowerPoint</Application>
  <PresentationFormat>Presentación en pantalla (16:9)</PresentationFormat>
  <Paragraphs>190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Rubik Medium</vt:lpstr>
      <vt:lpstr>Rubik</vt:lpstr>
      <vt:lpstr>Rubik SemiBold</vt:lpstr>
      <vt:lpstr>Rubik Light</vt:lpstr>
      <vt:lpstr>Roboto Mono</vt:lpstr>
      <vt:lpstr>Arial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17</cp:revision>
  <dcterms:modified xsi:type="dcterms:W3CDTF">2022-10-04T16:25:53Z</dcterms:modified>
</cp:coreProperties>
</file>